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  <p:sldId id="261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6100-BB81-4942-9EDC-33EBEDBC1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441C-940E-4AE0-8A80-DC4599979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6100-BB81-4942-9EDC-33EBEDBC1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441C-940E-4AE0-8A80-DC4599979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6100-BB81-4942-9EDC-33EBEDBC1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441C-940E-4AE0-8A80-DC4599979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6100-BB81-4942-9EDC-33EBEDBC1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441C-940E-4AE0-8A80-DC4599979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6100-BB81-4942-9EDC-33EBEDBC1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441C-940E-4AE0-8A80-DC4599979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6100-BB81-4942-9EDC-33EBEDBC1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441C-940E-4AE0-8A80-DC4599979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6100-BB81-4942-9EDC-33EBEDBC1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441C-940E-4AE0-8A80-DC4599979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6100-BB81-4942-9EDC-33EBEDBC1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441C-940E-4AE0-8A80-DC4599979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6100-BB81-4942-9EDC-33EBEDBC1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441C-940E-4AE0-8A80-DC4599979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6100-BB81-4942-9EDC-33EBEDBC1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441C-940E-4AE0-8A80-DC4599979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6100-BB81-4942-9EDC-33EBEDBC1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441C-940E-4AE0-8A80-DC4599979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E6100-BB81-4942-9EDC-33EBEDBC1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E441C-940E-4AE0-8A80-DC4599979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a.wikipedia.org/wiki/%E0%AE%87%E0%AE%B2%E0%AF%88" TargetMode="External"/><Relationship Id="rId3" Type="http://schemas.openxmlformats.org/officeDocument/2006/relationships/hyperlink" Target="https://ta.wikipedia.org/wiki/%E0%AE%86%E0%AE%9F%E0%AF%81" TargetMode="External"/><Relationship Id="rId7" Type="http://schemas.openxmlformats.org/officeDocument/2006/relationships/hyperlink" Target="https://ta.wikipedia.org/wiki/%E0%AE%B5%E0%AF%88%E0%AE%95%E0%AF%8D%E0%AE%95%E0%AF%8B%E0%AE%B2%E0%AF%8D" TargetMode="External"/><Relationship Id="rId2" Type="http://schemas.openxmlformats.org/officeDocument/2006/relationships/hyperlink" Target="https://ta.wikipedia.org/wiki/%E0%AE%AE%E0%AE%BE%E0%AE%9F%E0%AF%8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a.wikipedia.org/wiki/%E0%AE%89%E0%AE%A3%E0%AE%B5%E0%AF%81" TargetMode="External"/><Relationship Id="rId11" Type="http://schemas.openxmlformats.org/officeDocument/2006/relationships/hyperlink" Target="https://ta.wikipedia.org/wiki/%E0%AE%AA%E0%AE%9A%E0%AF%81%E0%AE%A8%E0%AF%8D%E0%AE%A4%E0%AE%BE%E0%AE%B3%E0%AF%8D_%E0%AE%89%E0%AE%B0%E0%AE%AE%E0%AF%8D" TargetMode="External"/><Relationship Id="rId5" Type="http://schemas.openxmlformats.org/officeDocument/2006/relationships/hyperlink" Target="https://ta.wikipedia.org/wiki/%E0%AE%B5%E0%AE%BF%E0%AE%B2%E0%AE%99%E0%AF%8D%E0%AE%95%E0%AF%81" TargetMode="External"/><Relationship Id="rId10" Type="http://schemas.openxmlformats.org/officeDocument/2006/relationships/hyperlink" Target="https://ta.wikipedia.org/wiki/%E0%AE%A4%E0%AE%BE%E0%AE%B5%E0%AE%B0%E0%AE%AE%E0%AF%8D" TargetMode="External"/><Relationship Id="rId4" Type="http://schemas.openxmlformats.org/officeDocument/2006/relationships/hyperlink" Target="https://ta.wikipedia.org/wiki/%E0%AE%95%E0%AF%8B%E0%AE%B4%E0%AE%BF" TargetMode="External"/><Relationship Id="rId9" Type="http://schemas.openxmlformats.org/officeDocument/2006/relationships/hyperlink" Target="https://ta.wikipedia.org/wiki/%E0%AE%AE%E0%AE%A3%E0%AF%8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a.wikipedia.org/wiki/%E0%AE%8A%E0%AE%9F%E0%AF%8D%E0%AE%9F%E0%AE%9A%E0%AF%8D%E0%AE%9A%E0%AE%A4%E0%AF%8D%E0%AE%A4%E0%AF%81" TargetMode="External"/><Relationship Id="rId2" Type="http://schemas.openxmlformats.org/officeDocument/2006/relationships/hyperlink" Target="https://ta.wikipedia.org/wiki/%E0%AE%AE%E0%AE%A3%E0%AF%8D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11.எல்லாரும் </a:t>
            </a:r>
            <a:r>
              <a:rPr lang="en-US" dirty="0" err="1" smtClean="0"/>
              <a:t>இப்படியே</a:t>
            </a:r>
            <a:r>
              <a:rPr lang="en-US" dirty="0" smtClean="0"/>
              <a:t> </a:t>
            </a:r>
            <a:r>
              <a:rPr lang="en-US" dirty="0" err="1" smtClean="0"/>
              <a:t>இருந்து</a:t>
            </a:r>
            <a:r>
              <a:rPr lang="en-US" dirty="0" smtClean="0"/>
              <a:t> </a:t>
            </a:r>
            <a:r>
              <a:rPr lang="en-US" dirty="0" err="1" smtClean="0"/>
              <a:t>விட்டால்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நிலத்தடி நீர் மாசுபாட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mage result for நிலத்தடி நீர் மாசுபாட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Image result for நிலத்தடி நீர் மாசுபாட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Image result for நிலத்தடி நீர் மாசுபாட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82296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304800"/>
            <a:ext cx="89154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               </a:t>
            </a:r>
            <a:r>
              <a:rPr kumimoji="0" lang="ta-IN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இயற்கை</a:t>
            </a:r>
            <a:r>
              <a:rPr kumimoji="0" lang="ta-IN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ta-IN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உரம்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.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  <a:hlinkClick r:id="rId2" tooltip="மாடு"/>
              </a:rPr>
              <a:t>மாடு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,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Latha" pitchFamily="34" charset="0"/>
              </a:rPr>
              <a:t> 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  <a:hlinkClick r:id="rId3" tooltip="ஆடு"/>
              </a:rPr>
              <a:t>ஆடு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,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Latha" pitchFamily="34" charset="0"/>
              </a:rPr>
              <a:t> 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  <a:hlinkClick r:id="rId4" tooltip="கோழி"/>
              </a:rPr>
              <a:t>கோழி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Latha" pitchFamily="34" charset="0"/>
              </a:rPr>
              <a:t> 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போன்ற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Latha" pitchFamily="34" charset="0"/>
              </a:rPr>
              <a:t> 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  <a:hlinkClick r:id="rId5" tooltip="விலங்கு"/>
              </a:rPr>
              <a:t>விலங்குகளின்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Latha" pitchFamily="34" charset="0"/>
              </a:rPr>
              <a:t> 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கழிவுப்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பொருட்கள்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அவற்றிற்கு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Latha" pitchFamily="34" charset="0"/>
              </a:rPr>
              <a:t> 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  <a:hlinkClick r:id="rId6" tooltip="உணவு"/>
              </a:rPr>
              <a:t>உணவாக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Latha" pitchFamily="34" charset="0"/>
              </a:rPr>
              <a:t> 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வழங்கப்பட்டு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கழிக்கப்பட்ட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Latha" pitchFamily="34" charset="0"/>
              </a:rPr>
              <a:t> 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  <a:hlinkClick r:id="rId7" tooltip="வைக்கோல்"/>
              </a:rPr>
              <a:t>வைக்கோல்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மற்றும்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Latha" pitchFamily="34" charset="0"/>
              </a:rPr>
              <a:t> 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  <a:hlinkClick r:id="rId8" tooltip="இலை"/>
              </a:rPr>
              <a:t>இலை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தழைகள்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,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Latha" pitchFamily="34" charset="0"/>
              </a:rPr>
              <a:t> 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  <a:hlinkClick r:id="rId9" tooltip="மண்"/>
              </a:rPr>
              <a:t>மண்ணிற்கு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Latha" pitchFamily="34" charset="0"/>
              </a:rPr>
              <a:t> 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இயற்கையாக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உரமாகக்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கூடிய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Latha" pitchFamily="34" charset="0"/>
              </a:rPr>
              <a:t> 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  <a:hlinkClick r:id="rId10" tooltip="தாவரம்"/>
              </a:rPr>
              <a:t>தாவரங்கள்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Latha" pitchFamily="34" charset="0"/>
              </a:rPr>
              <a:t> 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போன்றவை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வேளாண்மையில்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பயன்படுத்தப்படும்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இயற்கை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உரங்களாகும்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ea typeface="Times New Roman" pitchFamily="18" charset="0"/>
              <a:cs typeface="Lath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இயற்கை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உரம்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இடுவதால்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செடிகளுக்குத்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தேவையான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சத்து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கிடைப்பதுடன்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Latha" pitchFamily="34" charset="0"/>
              </a:rPr>
              <a:t> 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  <a:hlinkClick r:id="rId9" tooltip="மண்"/>
              </a:rPr>
              <a:t>மண்னின்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Latha" pitchFamily="34" charset="0"/>
              </a:rPr>
              <a:t> 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தன்மையும்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மாறாது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பாதுகாக்கப்படும்</a:t>
            </a:r>
            <a:r>
              <a:rPr lang="ta-IN" sz="2400" dirty="0" smtClean="0"/>
              <a:t>தாவரங்கள், அவற்றின் இலை, தழைகளைக் கொண்ட பகுதிகளிலிருந்து பெறப்படும் உரமானது </a:t>
            </a:r>
            <a:r>
              <a:rPr lang="ta-IN" sz="2400" dirty="0" smtClean="0">
                <a:hlinkClick r:id="rId11" tooltip="பசுந்தாள் உரம்"/>
              </a:rPr>
              <a:t>பசுந்தாள் உரம்</a:t>
            </a:r>
            <a:r>
              <a:rPr lang="ta-IN" sz="2400" dirty="0" smtClean="0"/>
              <a:t> (Green manure) எனப்படும்.</a:t>
            </a:r>
            <a:endParaRPr lang="en-US" sz="2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a-IN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.</a:t>
            </a:r>
            <a:endParaRPr kumimoji="0" lang="ta-I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இயற்கை உரங்கள்"/>
          <p:cNvPicPr/>
          <p:nvPr/>
        </p:nvPicPr>
        <p:blipFill>
          <a:blip r:embed="rId2"/>
          <a:srcRect t="5155" b="6186"/>
          <a:stretch>
            <a:fillRect/>
          </a:stretch>
        </p:blipFill>
        <p:spPr bwMode="auto">
          <a:xfrm>
            <a:off x="2362200" y="0"/>
            <a:ext cx="38290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Image result for இயற்கை உரங்கள்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590800"/>
            <a:ext cx="5943600" cy="395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914400" y="1403600"/>
            <a:ext cx="8229600" cy="388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    </a:t>
            </a:r>
            <a:r>
              <a:rPr kumimoji="0" lang="ta-IN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செயற்கை</a:t>
            </a:r>
            <a:r>
              <a:rPr kumimoji="0" lang="ta-IN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ta-IN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உரம்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Calibri" pitchFamily="34" charset="0"/>
                <a:cs typeface="Latha" pitchFamily="34" charset="0"/>
              </a:rPr>
              <a:t>தொழிற்சாலைகளில்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Calibri" pitchFamily="34" charset="0"/>
                <a:cs typeface="Latha" pitchFamily="34" charset="0"/>
              </a:rPr>
              <a:t>வணிக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Calibri" pitchFamily="34" charset="0"/>
                <a:cs typeface="Latha" pitchFamily="34" charset="0"/>
              </a:rPr>
              <a:t>முறையில்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Calibri" pitchFamily="34" charset="0"/>
                <a:cs typeface="Latha" pitchFamily="34" charset="0"/>
              </a:rPr>
              <a:t>தயாரிக்கப்பட்டு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Calibri" pitchFamily="34" charset="0"/>
                <a:cs typeface="Latha" pitchFamily="34" charset="0"/>
              </a:rPr>
              <a:t>தாவர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Calibri" pitchFamily="34" charset="0"/>
                <a:cs typeface="Latha" pitchFamily="34" charset="0"/>
              </a:rPr>
              <a:t>ஊட்டப்பொருள்களாகப்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Calibri" pitchFamily="34" charset="0"/>
                <a:cs typeface="Latha" pitchFamily="34" charset="0"/>
              </a:rPr>
              <a:t>பயன்படுத்தப்படும்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Calibri" pitchFamily="34" charset="0"/>
                <a:cs typeface="Latha" pitchFamily="34" charset="0"/>
              </a:rPr>
              <a:t>வேதிப்பொருள்கள்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Calibri" pitchFamily="34" charset="0"/>
                <a:cs typeface="Latha" pitchFamily="34" charset="0"/>
              </a:rPr>
              <a:t>செயற்கை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Calibri" pitchFamily="34" charset="0"/>
                <a:cs typeface="Latha" pitchFamily="34" charset="0"/>
              </a:rPr>
              <a:t>உரங்கள்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Latha" pitchFamily="34" charset="0"/>
                <a:ea typeface="Calibri" pitchFamily="34" charset="0"/>
                <a:cs typeface="Latha" pitchFamily="34" charset="0"/>
              </a:rPr>
              <a:t>ஆகும்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தாத்தா பேரன்"/>
          <p:cNvPicPr/>
          <p:nvPr/>
        </p:nvPicPr>
        <p:blipFill>
          <a:blip r:embed="rId2"/>
          <a:srcRect t="8925" b="6989"/>
          <a:stretch>
            <a:fillRect/>
          </a:stretch>
        </p:blipFill>
        <p:spPr bwMode="auto">
          <a:xfrm>
            <a:off x="1143000" y="533401"/>
            <a:ext cx="7162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807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/>
              <a:t>உரம்</a:t>
            </a:r>
            <a:r>
              <a:rPr lang="en-US" sz="3200" dirty="0"/>
              <a:t> (</a:t>
            </a:r>
            <a:r>
              <a:rPr lang="en-US" sz="3200" i="1" dirty="0" err="1"/>
              <a:t>fertiliser</a:t>
            </a:r>
            <a:r>
              <a:rPr lang="en-US" sz="3200" dirty="0"/>
              <a:t>) </a:t>
            </a:r>
            <a:r>
              <a:rPr lang="en-US" sz="3200" dirty="0" err="1"/>
              <a:t>என்பது</a:t>
            </a:r>
            <a:r>
              <a:rPr lang="en-US" sz="3200" dirty="0"/>
              <a:t> </a:t>
            </a:r>
            <a:r>
              <a:rPr lang="en-US" sz="3200" dirty="0" err="1"/>
              <a:t>விளை</a:t>
            </a:r>
            <a:r>
              <a:rPr lang="en-US" sz="3200" dirty="0"/>
              <a:t> </a:t>
            </a:r>
            <a:r>
              <a:rPr lang="en-US" sz="3200" dirty="0" err="1">
                <a:hlinkClick r:id="rId2" tooltip="மண்"/>
              </a:rPr>
              <a:t>நிலத்தில்</a:t>
            </a:r>
            <a:r>
              <a:rPr lang="en-US" sz="3200" dirty="0"/>
              <a:t> </a:t>
            </a:r>
            <a:r>
              <a:rPr lang="en-US" sz="3200" dirty="0" err="1"/>
              <a:t>உள்ள</a:t>
            </a:r>
            <a:r>
              <a:rPr lang="en-US" sz="3200" dirty="0"/>
              <a:t> </a:t>
            </a:r>
            <a:r>
              <a:rPr lang="en-US" sz="3200" dirty="0" err="1">
                <a:hlinkClick r:id="rId3" tooltip="ஊட்டச்சத்து"/>
              </a:rPr>
              <a:t>ஊட்டச்சத்துகளைப்</a:t>
            </a:r>
            <a:r>
              <a:rPr lang="en-US" sz="3200" dirty="0"/>
              <a:t> </a:t>
            </a:r>
            <a:r>
              <a:rPr lang="en-US" sz="3200" dirty="0" err="1"/>
              <a:t>பெருக்கும்</a:t>
            </a:r>
            <a:r>
              <a:rPr lang="en-US" sz="3200" dirty="0"/>
              <a:t> </a:t>
            </a:r>
            <a:r>
              <a:rPr lang="en-US" sz="3200" dirty="0" err="1"/>
              <a:t>பொருட்டு</a:t>
            </a:r>
            <a:r>
              <a:rPr lang="en-US" sz="3200" dirty="0"/>
              <a:t> </a:t>
            </a:r>
            <a:r>
              <a:rPr lang="en-US" sz="3200" dirty="0" err="1"/>
              <a:t>இடப்படுவதாகும்</a:t>
            </a:r>
            <a:r>
              <a:rPr lang="en-US" sz="3200" dirty="0"/>
              <a:t>. </a:t>
            </a:r>
            <a:r>
              <a:rPr lang="en-US" sz="3200" dirty="0" err="1"/>
              <a:t>மண்ணில்</a:t>
            </a:r>
            <a:r>
              <a:rPr lang="en-US" sz="3200" dirty="0"/>
              <a:t> </a:t>
            </a:r>
            <a:r>
              <a:rPr lang="en-US" sz="3200" dirty="0" err="1"/>
              <a:t>குறைந்து</a:t>
            </a:r>
            <a:r>
              <a:rPr lang="en-US" sz="3200" dirty="0"/>
              <a:t> </a:t>
            </a:r>
            <a:r>
              <a:rPr lang="en-US" sz="3200" dirty="0" err="1"/>
              <a:t>வரும்</a:t>
            </a:r>
            <a:r>
              <a:rPr lang="en-US" sz="3200" dirty="0"/>
              <a:t> </a:t>
            </a:r>
            <a:r>
              <a:rPr lang="en-US" sz="3200" dirty="0" err="1"/>
              <a:t>இயற்கையான</a:t>
            </a:r>
            <a:r>
              <a:rPr lang="en-US" sz="3200" dirty="0"/>
              <a:t> </a:t>
            </a:r>
            <a:r>
              <a:rPr lang="en-US" sz="3200" dirty="0" err="1"/>
              <a:t>சத்துப்</a:t>
            </a:r>
            <a:r>
              <a:rPr lang="en-US" sz="3200" dirty="0"/>
              <a:t> </a:t>
            </a:r>
            <a:r>
              <a:rPr lang="en-US" sz="3200" dirty="0" err="1"/>
              <a:t>பொருட்களை</a:t>
            </a:r>
            <a:r>
              <a:rPr lang="en-US" sz="3200" dirty="0"/>
              <a:t> </a:t>
            </a:r>
            <a:r>
              <a:rPr lang="en-US" sz="3200" dirty="0" err="1"/>
              <a:t>ஈடு</a:t>
            </a:r>
            <a:r>
              <a:rPr lang="en-US" sz="3200" dirty="0"/>
              <a:t> </a:t>
            </a:r>
            <a:r>
              <a:rPr lang="en-US" sz="3200" dirty="0" err="1"/>
              <a:t>செய்யும்</a:t>
            </a:r>
            <a:r>
              <a:rPr lang="en-US" sz="3200" dirty="0"/>
              <a:t> </a:t>
            </a:r>
            <a:r>
              <a:rPr lang="en-US" sz="3200" dirty="0" err="1"/>
              <a:t>பொருட்டு</a:t>
            </a:r>
            <a:r>
              <a:rPr lang="en-US" sz="3200" dirty="0"/>
              <a:t> </a:t>
            </a:r>
            <a:r>
              <a:rPr lang="en-US" sz="3200" dirty="0" err="1"/>
              <a:t>செயற்கையான</a:t>
            </a:r>
            <a:r>
              <a:rPr lang="en-US" sz="3200" dirty="0"/>
              <a:t> </a:t>
            </a:r>
            <a:r>
              <a:rPr lang="en-US" sz="3200" dirty="0" err="1"/>
              <a:t>சத்துப்</a:t>
            </a:r>
            <a:r>
              <a:rPr lang="en-US" sz="3200" dirty="0"/>
              <a:t> </a:t>
            </a:r>
            <a:r>
              <a:rPr lang="en-US" sz="3200" dirty="0" err="1"/>
              <a:t>பொருளை</a:t>
            </a:r>
            <a:r>
              <a:rPr lang="en-US" sz="3200" dirty="0"/>
              <a:t> </a:t>
            </a:r>
            <a:r>
              <a:rPr lang="en-US" sz="3200" dirty="0" err="1"/>
              <a:t>மண்ணுக்கு</a:t>
            </a:r>
            <a:r>
              <a:rPr lang="en-US" sz="3200" dirty="0"/>
              <a:t> </a:t>
            </a:r>
            <a:r>
              <a:rPr lang="en-US" sz="3200" dirty="0" err="1"/>
              <a:t>ஊட்டுவது</a:t>
            </a:r>
            <a:r>
              <a:rPr lang="en-US" sz="3200" dirty="0"/>
              <a:t> '</a:t>
            </a:r>
            <a:r>
              <a:rPr lang="en-US" sz="3200" dirty="0" err="1"/>
              <a:t>உரம்</a:t>
            </a:r>
            <a:r>
              <a:rPr lang="en-US" sz="3200" dirty="0"/>
              <a:t> </a:t>
            </a:r>
            <a:r>
              <a:rPr lang="en-US" sz="3200" dirty="0" err="1"/>
              <a:t>இடுதல்</a:t>
            </a:r>
            <a:r>
              <a:rPr lang="en-US" sz="3200" dirty="0"/>
              <a:t>' </a:t>
            </a:r>
            <a:r>
              <a:rPr lang="en-US" sz="3200" dirty="0" err="1"/>
              <a:t>ஆகும்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11.எல்லாரும் இப்படியே இருந்து விட்டால்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11.எல்லாரும் இப்படியே இருந்து விட்டால்</dc:title>
  <dc:creator>sns</dc:creator>
  <cp:lastModifiedBy>sns</cp:lastModifiedBy>
  <cp:revision>3</cp:revision>
  <dcterms:created xsi:type="dcterms:W3CDTF">2019-10-10T03:59:33Z</dcterms:created>
  <dcterms:modified xsi:type="dcterms:W3CDTF">2019-10-14T08:22:19Z</dcterms:modified>
</cp:coreProperties>
</file>